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43" r:id="rId2"/>
    <p:sldId id="316" r:id="rId3"/>
    <p:sldId id="344" r:id="rId4"/>
    <p:sldId id="345" r:id="rId5"/>
    <p:sldId id="361" r:id="rId6"/>
    <p:sldId id="346" r:id="rId7"/>
    <p:sldId id="347" r:id="rId8"/>
    <p:sldId id="362" r:id="rId9"/>
    <p:sldId id="363" r:id="rId10"/>
    <p:sldId id="348" r:id="rId11"/>
    <p:sldId id="359" r:id="rId12"/>
    <p:sldId id="360" r:id="rId13"/>
    <p:sldId id="353" r:id="rId14"/>
    <p:sldId id="354" r:id="rId15"/>
    <p:sldId id="349" r:id="rId16"/>
    <p:sldId id="351" r:id="rId17"/>
    <p:sldId id="352" r:id="rId18"/>
    <p:sldId id="355" r:id="rId19"/>
    <p:sldId id="356" r:id="rId20"/>
    <p:sldId id="358" r:id="rId21"/>
    <p:sldId id="357" r:id="rId22"/>
    <p:sldId id="35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6"/>
    <p:restoredTop sz="84245"/>
  </p:normalViewPr>
  <p:slideViewPr>
    <p:cSldViewPr snapToGrid="0" snapToObjects="1">
      <p:cViewPr>
        <p:scale>
          <a:sx n="114" d="100"/>
          <a:sy n="114" d="100"/>
        </p:scale>
        <p:origin x="240" y="6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5/24/17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01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sdn.microsoft.com/en-us/commandline/wsl/install_guid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virtualbox.org/" TargetMode="External"/><Relationship Id="rId3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4" Type="http://schemas.openxmlformats.org/officeDocument/2006/relationships/hyperlink" Target="https://docs.microsoft.com/en-us/virtualization/windowscontainers/quick-start/quick-start-windows-1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prozip.readthedocs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nda.io/docs/using/envs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282846"/>
            <a:ext cx="8705850" cy="3127553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800"/>
              </a:spcBef>
              <a:buSzPct val="100000"/>
            </a:pPr>
            <a:r>
              <a:rPr lang="en-US" altLang="x-none" sz="4000" dirty="0">
                <a:solidFill>
                  <a:schemeClr val="tx1"/>
                </a:solidFill>
                <a:latin typeface="Calibri" charset="0"/>
              </a:rPr>
              <a:t>David Beck</a:t>
            </a:r>
            <a:r>
              <a:rPr lang="en-US" altLang="x-none" sz="4000" baseline="30000" dirty="0">
                <a:solidFill>
                  <a:schemeClr val="tx1"/>
                </a:solidFill>
                <a:latin typeface="Calibri" charset="0"/>
              </a:rPr>
              <a:t>1,2</a:t>
            </a:r>
            <a:r>
              <a:rPr lang="en-US" altLang="x-none" sz="4000" dirty="0">
                <a:solidFill>
                  <a:schemeClr val="tx1"/>
                </a:solidFill>
                <a:latin typeface="Calibri" charset="0"/>
              </a:rPr>
              <a:t>, Joseph Hellerstein</a:t>
            </a:r>
            <a:r>
              <a:rPr lang="en-US" altLang="x-none" sz="4000" baseline="30000" dirty="0">
                <a:solidFill>
                  <a:schemeClr val="tx1"/>
                </a:solidFill>
                <a:latin typeface="Calibri" charset="0"/>
              </a:rPr>
              <a:t>1,3</a:t>
            </a:r>
            <a:r>
              <a:rPr lang="en-US" altLang="x-none" sz="4000" dirty="0">
                <a:solidFill>
                  <a:schemeClr val="tx1"/>
                </a:solidFill>
                <a:latin typeface="Calibri" charset="0"/>
              </a:rPr>
              <a:t>, </a:t>
            </a:r>
            <a:r>
              <a:rPr lang="en-US" altLang="x-none" sz="4000" dirty="0">
                <a:solidFill>
                  <a:schemeClr val="bg1">
                    <a:lumMod val="85000"/>
                  </a:schemeClr>
                </a:solidFill>
                <a:latin typeface="Calibri" charset="0"/>
              </a:rPr>
              <a:t>Jake VanderPlas</a:t>
            </a:r>
            <a:r>
              <a:rPr lang="en-US" altLang="x-none" sz="4000" baseline="30000" dirty="0">
                <a:solidFill>
                  <a:schemeClr val="bg1">
                    <a:lumMod val="85000"/>
                  </a:schemeClr>
                </a:solidFill>
                <a:latin typeface="Calibri" charset="0"/>
              </a:rPr>
              <a:t>1,4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sz="4400" dirty="0">
                <a:solidFill>
                  <a:schemeClr val="tx1"/>
                </a:solidFill>
                <a:latin typeface="Calibri" charset="0"/>
              </a:rPr>
              <a:t>Jay Garlapati</a:t>
            </a:r>
            <a:r>
              <a:rPr lang="en-US" altLang="x-none" sz="4400" baseline="30000" dirty="0">
                <a:solidFill>
                  <a:schemeClr val="tx1"/>
                </a:solidFill>
                <a:latin typeface="Calibri" charset="0"/>
              </a:rPr>
              <a:t>3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1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eScience Institute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2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Chemical Engineering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3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Computer Science Engineering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4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Astronomy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University of Washington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2933158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1523009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23669" y="1665926"/>
            <a:ext cx="8705850" cy="12202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Virtualization</a:t>
            </a:r>
            <a:endParaRPr lang="en-US" sz="3600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688135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2533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Some of the oldest types of ‘multi-universe’ computing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host emulates enough of the guest kernel to run in host user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E.g. Windows 10 </a:t>
            </a:r>
            <a:r>
              <a:rPr lang="is-IS" dirty="0">
                <a:latin typeface="Calibri" charset="0"/>
              </a:rPr>
              <a:t>Subsystem </a:t>
            </a:r>
            <a:r>
              <a:rPr lang="is-IS" dirty="0" smtClean="0">
                <a:latin typeface="Calibri" charset="0"/>
              </a:rPr>
              <a:t>for Linux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23" y="4463056"/>
            <a:ext cx="5156616" cy="23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Example...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Linux subsystem for Windows 10 runs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msdn.microsoft.com/en-us/commandline/wsl/install_guide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Don’t need </a:t>
            </a:r>
            <a:r>
              <a:rPr lang="en-US" dirty="0" err="1" smtClean="0">
                <a:latin typeface="Calibri" charset="0"/>
              </a:rPr>
              <a:t>gitbash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</a:t>
            </a:r>
            <a:r>
              <a:rPr lang="en-US" dirty="0" smtClean="0">
                <a:latin typeface="Calibri" charset="0"/>
              </a:rPr>
              <a:t>an integrate Windows native apps with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Mostly seem less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Just works for most everything I’ve tried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5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Drawbacks?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Not particularly portable (dependent on host version)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Doesn’t give you an easy way to packag</a:t>
            </a:r>
            <a:r>
              <a:rPr lang="en-US" dirty="0" smtClean="0">
                <a:latin typeface="Calibri" charset="0"/>
              </a:rPr>
              <a:t>e the system for redistribution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6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Non-native (Intel emulating Motorola 6502)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Container (OS level)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08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Hypervisor broken down into: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1 (bare metal)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2 (OS mediated)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29" y="3723672"/>
            <a:ext cx="7302500" cy="2933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609102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www.ibm.com</a:t>
            </a:r>
            <a:r>
              <a:rPr lang="en-US" sz="900" dirty="0"/>
              <a:t>/</a:t>
            </a:r>
            <a:r>
              <a:rPr lang="en-US" sz="900" dirty="0" err="1"/>
              <a:t>developerworks</a:t>
            </a:r>
            <a:r>
              <a:rPr lang="en-US" sz="900" dirty="0"/>
              <a:t>/cloud/library/cl-</a:t>
            </a:r>
            <a:r>
              <a:rPr lang="en-US" sz="900" dirty="0" err="1"/>
              <a:t>hypervisorcompare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2211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www.virtualbox.org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Open source, f</a:t>
            </a:r>
            <a:r>
              <a:rPr lang="is-IS" dirty="0" smtClean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 time!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Pay for S3 storage, use a paid AMI model...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Demo?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No virtualization layer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the host kernel directly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May require some library “patching” over the host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3675128"/>
            <a:ext cx="6454493" cy="31828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7227" y="6477492"/>
            <a:ext cx="12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Docker, Inc.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How?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Change Root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a process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Tell the process the real root of the filesystem (‘/’) is some other path, e.g. /opt/containers/myserver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process will read all its OS libraries and other files relative to the other path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Can’t go below root, so the process is isolated from host</a:t>
            </a:r>
          </a:p>
        </p:txBody>
      </p:sp>
    </p:spTree>
    <p:extLst>
      <p:ext uri="{BB962C8B-B14F-4D97-AF65-F5344CB8AC3E}">
        <p14:creationId xmlns:p14="http://schemas.microsoft.com/office/powerpoint/2010/main" val="158516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433"/>
          <a:stretch/>
        </p:blipFill>
        <p:spPr>
          <a:xfrm>
            <a:off x="6250899" y="4128786"/>
            <a:ext cx="2570813" cy="23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 smtClean="0">
                <a:latin typeface="Calibri" charset="0"/>
              </a:rPr>
              <a:t>virtualenv</a:t>
            </a:r>
            <a:r>
              <a:rPr lang="en-US" dirty="0" smtClean="0">
                <a:latin typeface="Calibri" charset="0"/>
              </a:rPr>
              <a:t> </a:t>
            </a:r>
            <a:r>
              <a:rPr lang="mr-IN" dirty="0" smtClean="0">
                <a:latin typeface="Calibri" charset="0"/>
              </a:rPr>
              <a:t>–</a:t>
            </a:r>
            <a:r>
              <a:rPr lang="en-US" dirty="0" smtClean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</a:t>
            </a:r>
            <a:endParaRPr lang="en-U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Your container must use the same kernel as the host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 Windows &amp; OS/X, VirtualBox is used to create a Linux guest and then containers are run from that guest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your container kernel doesn’t match host then you don’t gain anything from containers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  <a:hlinkClick r:id="rId2"/>
              </a:rPr>
              <a:t>https://hub.docker.com/</a:t>
            </a:r>
            <a:endParaRPr lang="en-US" dirty="0" smtClean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</a:t>
            </a:r>
            <a:r>
              <a:rPr lang="en-US" dirty="0" smtClean="0">
                <a:latin typeface="Calibri" charset="0"/>
                <a:hlinkClick r:id="rId3"/>
              </a:rPr>
              <a:t>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Windows on Windows 10: </a:t>
            </a:r>
            <a:r>
              <a:rPr lang="en-US" dirty="0" smtClean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5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thoughts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</a:t>
            </a:r>
            <a:r>
              <a:rPr lang="is-IS" dirty="0" smtClean="0">
                <a:latin typeface="Calibri" charset="0"/>
              </a:rPr>
              <a:t>eprozip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http://</a:t>
            </a:r>
            <a:r>
              <a:rPr lang="en-US" dirty="0" smtClean="0">
                <a:latin typeface="Calibri" charset="0"/>
                <a:hlinkClick r:id="rId2"/>
              </a:rPr>
              <a:t>reprozip.readthedocs.io/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Run your code through the </a:t>
            </a:r>
            <a:r>
              <a:rPr lang="en-US" dirty="0" err="1" smtClean="0">
                <a:latin typeface="Calibri" charset="0"/>
              </a:rPr>
              <a:t>reprozip</a:t>
            </a:r>
            <a:r>
              <a:rPr lang="en-US" dirty="0" smtClean="0">
                <a:latin typeface="Calibri" charset="0"/>
              </a:rPr>
              <a:t> engine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catalogs every library or other file touched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packs that catalog into an image: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 images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 smtClean="0">
                <a:latin typeface="Calibri" charset="0"/>
              </a:rPr>
              <a:t>Tarball</a:t>
            </a:r>
            <a:endParaRPr lang="en-US" dirty="0" smtClean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Others</a:t>
            </a:r>
            <a:r>
              <a:rPr lang="mr-IN" dirty="0" smtClean="0">
                <a:latin typeface="Calibri" charset="0"/>
              </a:rPr>
              <a:t>…</a:t>
            </a:r>
            <a:r>
              <a:rPr lang="en-US" dirty="0" smtClean="0">
                <a:latin typeface="Calibri" charset="0"/>
              </a:rPr>
              <a:t> Let’s read the docs!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8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most common type of virtualization is hardware, e.g. </a:t>
            </a:r>
            <a:r>
              <a:rPr lang="en-US" dirty="0" smtClean="0">
                <a:latin typeface="Calibri" charset="0"/>
              </a:rPr>
              <a:t>W</a:t>
            </a:r>
            <a:r>
              <a:rPr lang="is-IS" dirty="0" smtClean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Fancy word alert!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want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What is dependency hell you ask?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types of virtualization are available?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’Guest’ OS share the ’host’ kernel and process space but have their own discrete ‘filesystems’</a:t>
            </a: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Though experiment time: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Which is going to be the fastest?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Allows you to setup a python environment speicifc to a project</a:t>
            </a:r>
            <a:endParaRPr lang="is-I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Replicate the minimal python environment to give to users or travis CI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Virtual </a:t>
            </a:r>
            <a:r>
              <a:rPr lang="en-US" dirty="0" smtClean="0"/>
              <a:t>environments </a:t>
            </a:r>
            <a:r>
              <a:rPr lang="en-US" dirty="0" smtClean="0"/>
              <a:t>with </a:t>
            </a:r>
            <a:r>
              <a:rPr lang="en-US" dirty="0" err="1" smtClean="0"/>
              <a:t>conda</a:t>
            </a:r>
            <a:endParaRPr lang="en-US" dirty="0" smtClean="0"/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 smtClean="0"/>
              <a:t>Where options are things like what python version to </a:t>
            </a:r>
            <a:r>
              <a:rPr lang="en-US" dirty="0" smtClean="0"/>
              <a:t>use</a:t>
            </a:r>
          </a:p>
          <a:p>
            <a:pPr lvl="2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1"/>
            <a:r>
              <a:rPr lang="en-US" dirty="0" smtClean="0"/>
              <a:t>After creating, switch to it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 smtClean="0"/>
              <a:t>’</a:t>
            </a:r>
          </a:p>
          <a:p>
            <a:pPr lvl="2"/>
            <a:r>
              <a:rPr lang="en-US" dirty="0" smtClean="0"/>
              <a:t>Do a `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Switch out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/>
              <a:t> or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 smtClean="0"/>
              <a:t> to install packages</a:t>
            </a:r>
          </a:p>
          <a:p>
            <a:pPr lvl="1"/>
            <a:r>
              <a:rPr lang="en-US" dirty="0" smtClean="0"/>
              <a:t>Export environment: </a:t>
            </a:r>
            <a:r>
              <a:rPr lang="en-US" dirty="0" smtClean="0"/>
              <a:t>	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Create an </a:t>
            </a:r>
            <a:r>
              <a:rPr lang="en-US" dirty="0" smtClean="0"/>
              <a:t>environment from an exported </a:t>
            </a:r>
            <a:r>
              <a:rPr lang="en-US" dirty="0" err="1" smtClean="0"/>
              <a:t>env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1"/>
            <a:r>
              <a:rPr lang="en-US" dirty="0" smtClean="0"/>
              <a:t>List  environments: 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 smtClean="0"/>
              <a:t>`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 time</a:t>
            </a:r>
            <a:r>
              <a:rPr lang="en-US" dirty="0" smtClean="0"/>
              <a:t>!  Everyone create a python 2.7 environment with </a:t>
            </a:r>
            <a:r>
              <a:rPr lang="en-US" dirty="0" err="1" smtClean="0"/>
              <a:t>jupyter</a:t>
            </a:r>
            <a:r>
              <a:rPr lang="en-US" dirty="0" smtClean="0"/>
              <a:t> and pandas.  Start a notebook and prove to yourself it is 2.7.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conda’s</a:t>
            </a:r>
            <a:r>
              <a:rPr lang="en-US" dirty="0" smtClean="0"/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, but only have pip installed components</a:t>
            </a:r>
          </a:p>
          <a:p>
            <a:pPr lvl="1"/>
            <a:r>
              <a:rPr lang="en-US" dirty="0" smtClean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You can feed this to </a:t>
            </a:r>
            <a:r>
              <a:rPr lang="en-US" dirty="0" err="1" smtClean="0"/>
              <a:t>travis</a:t>
            </a:r>
            <a:r>
              <a:rPr lang="en-US" dirty="0" smtClean="0"/>
              <a:t> CI or use it to </a:t>
            </a:r>
            <a:r>
              <a:rPr lang="en-US" dirty="0"/>
              <a:t>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/>
          </a:p>
          <a:p>
            <a:pPr lvl="1"/>
            <a:r>
              <a:rPr lang="en-US" dirty="0"/>
              <a:t>Play time!  </a:t>
            </a:r>
            <a:r>
              <a:rPr lang="en-US" dirty="0" smtClean="0"/>
              <a:t>Each team create and </a:t>
            </a:r>
            <a:r>
              <a:rPr lang="en-US" dirty="0" err="1" smtClean="0"/>
              <a:t>gitify</a:t>
            </a:r>
            <a:r>
              <a:rPr lang="en-US" dirty="0" smtClean="0"/>
              <a:t> your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.  Where does it go in your repo?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14622</TotalTime>
  <Words>967</Words>
  <Application>Microsoft Macintosh PowerPoint</Application>
  <PresentationFormat>On-screen Show (4:3)</PresentationFormat>
  <Paragraphs>179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Courier New</vt:lpstr>
      <vt:lpstr>Mangal</vt:lpstr>
      <vt:lpstr>Arial</vt:lpstr>
      <vt:lpstr>Office Theme</vt:lpstr>
      <vt:lpstr>Software Engineering for Data Scientists</vt:lpstr>
      <vt:lpstr>Agenda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Subsystems</vt:lpstr>
      <vt:lpstr>Subsystems</vt:lpstr>
      <vt:lpstr>Subsystems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Other thoughts…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552</cp:revision>
  <dcterms:created xsi:type="dcterms:W3CDTF">2015-01-21T04:58:27Z</dcterms:created>
  <dcterms:modified xsi:type="dcterms:W3CDTF">2017-05-25T19:04:40Z</dcterms:modified>
</cp:coreProperties>
</file>

<file path=docProps/thumbnail.jpeg>
</file>